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1022E-DC87-BD42-AB3A-5CE6C006200F}" type="datetimeFigureOut">
              <a:rPr lang="en-US" smtClean="0"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E6121-DFED-0C4A-B366-E07A6D8E5D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67176"/>
            <a:ext cx="7772400" cy="1470025"/>
          </a:xfrm>
        </p:spPr>
        <p:txBody>
          <a:bodyPr>
            <a:noAutofit/>
          </a:bodyPr>
          <a:lstStyle/>
          <a:p>
            <a:r>
              <a:rPr lang="en-US" sz="9200" b="1" dirty="0" smtClean="0">
                <a:latin typeface="Candara"/>
                <a:cs typeface="Candara"/>
              </a:rPr>
              <a:t>Call to Order</a:t>
            </a:r>
            <a:endParaRPr lang="en-US" sz="9200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341" y="2277484"/>
            <a:ext cx="8408611" cy="4335978"/>
          </a:xfrm>
        </p:spPr>
        <p:txBody>
          <a:bodyPr/>
          <a:lstStyle/>
          <a:p>
            <a:pPr algn="l"/>
            <a:r>
              <a:rPr lang="en-US" u="sng" dirty="0" smtClean="0">
                <a:solidFill>
                  <a:srgbClr val="000000"/>
                </a:solidFill>
              </a:rPr>
              <a:t>In your notebook, defend (argue for) or refute (argue against) the following statement: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“Even though slaves faced hardships, they still found ways to preserve aspects of African American culture.”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Stations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0603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You will complete stations with the person/people sitting next to you (groups of 2 or 3)</a:t>
            </a:r>
          </a:p>
          <a:p>
            <a:r>
              <a:rPr lang="en-US" dirty="0" smtClean="0"/>
              <a:t>Turn toward each other, work in 12-inch voices</a:t>
            </a:r>
          </a:p>
          <a:p>
            <a:r>
              <a:rPr lang="en-US" dirty="0" smtClean="0"/>
              <a:t>At each station, look at the primary document</a:t>
            </a:r>
          </a:p>
          <a:p>
            <a:r>
              <a:rPr lang="en-US" dirty="0" smtClean="0"/>
              <a:t>Answer the questions on your worksheet</a:t>
            </a:r>
          </a:p>
          <a:p>
            <a:r>
              <a:rPr lang="en-US" dirty="0" smtClean="0"/>
              <a:t>Remain at your station until the spiritual stops</a:t>
            </a:r>
          </a:p>
          <a:p>
            <a:r>
              <a:rPr lang="en-US" dirty="0" smtClean="0"/>
              <a:t>If finished early, use a highlighter to highlight the KEY points in your answers</a:t>
            </a:r>
          </a:p>
          <a:p>
            <a:r>
              <a:rPr lang="en-US" dirty="0" smtClean="0"/>
              <a:t>Rotate, silently, clockwise when the music stops.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122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Call to Order</vt:lpstr>
      <vt:lpstr>Stations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2011-09-09T11:37:21Z</dcterms:created>
  <dcterms:modified xsi:type="dcterms:W3CDTF">2011-09-09T11:41:32Z</dcterms:modified>
</cp:coreProperties>
</file>